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313" r:id="rId2"/>
    <p:sldId id="317" r:id="rId3"/>
    <p:sldId id="321" r:id="rId4"/>
    <p:sldId id="320" r:id="rId5"/>
    <p:sldId id="318" r:id="rId6"/>
    <p:sldId id="319" r:id="rId7"/>
    <p:sldId id="322" r:id="rId8"/>
    <p:sldId id="323" r:id="rId9"/>
    <p:sldId id="299" r:id="rId10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3" autoAdjust="0"/>
    <p:restoredTop sz="92416" autoAdjust="0"/>
  </p:normalViewPr>
  <p:slideViewPr>
    <p:cSldViewPr snapToGrid="0">
      <p:cViewPr varScale="1">
        <p:scale>
          <a:sx n="152" d="100"/>
          <a:sy n="152" d="100"/>
        </p:scale>
        <p:origin x="528" y="184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70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2020/3/22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5ting/i5ting-mac-init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isionmedia/debug" TargetMode="External"/><Relationship Id="rId2" Type="http://schemas.openxmlformats.org/officeDocument/2006/relationships/hyperlink" Target="https://zhuanlan.zhihu.com/p/29625882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83247" y="2275344"/>
            <a:ext cx="4493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2. Node.js 3m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安装实践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995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203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我常用的一些工具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0778F60-9628-8246-9364-16079947011B}"/>
              </a:ext>
            </a:extLst>
          </p:cNvPr>
          <p:cNvSpPr txBox="1"/>
          <p:nvPr/>
        </p:nvSpPr>
        <p:spPr>
          <a:xfrm>
            <a:off x="1020726" y="1286540"/>
            <a:ext cx="70068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、英文</a:t>
            </a:r>
            <a:endParaRPr kumimoji="1" lang="en-US" altLang="zh-CN" dirty="0"/>
          </a:p>
          <a:p>
            <a:r>
              <a:rPr kumimoji="1" lang="en-US" altLang="zh-CN" dirty="0"/>
              <a:t>1</a:t>
            </a:r>
            <a:r>
              <a:rPr kumimoji="1" lang="zh-CN" altLang="en-US" dirty="0"/>
              <a:t>、啥是终端：</a:t>
            </a:r>
            <a:r>
              <a:rPr kumimoji="1" lang="en-US" altLang="zh-CN" dirty="0" err="1"/>
              <a:t>zsh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en-US" altLang="zh-CN" dirty="0"/>
              <a:t>shell</a:t>
            </a:r>
            <a:r>
              <a:rPr kumimoji="1" lang="zh-CN" altLang="en-US" dirty="0"/>
              <a:t>命令：</a:t>
            </a:r>
            <a:r>
              <a:rPr kumimoji="1" lang="en-US" altLang="zh-CN" dirty="0" err="1"/>
              <a:t>ps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en-US" altLang="zh-CN" dirty="0" err="1"/>
              <a:t>ef|grep</a:t>
            </a:r>
            <a:r>
              <a:rPr kumimoji="1" lang="zh-CN" altLang="en-US" dirty="0"/>
              <a:t> </a:t>
            </a:r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 </a:t>
            </a:r>
            <a:r>
              <a:rPr kumimoji="1" lang="zh-CN" altLang="en-US" dirty="0"/>
              <a:t>编辑器：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与</a:t>
            </a:r>
            <a:r>
              <a:rPr kumimoji="1" lang="en-US" altLang="zh-CN" dirty="0"/>
              <a:t>code [</a:t>
            </a:r>
            <a:r>
              <a:rPr kumimoji="1" lang="zh-CN" altLang="en-US"/>
              <a:t>下节讲</a:t>
            </a:r>
            <a:r>
              <a:rPr kumimoji="1" lang="en-US" altLang="zh-CN"/>
              <a:t>]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、搜索：</a:t>
            </a:r>
            <a:r>
              <a:rPr kumimoji="1" lang="en-US" altLang="zh-CN" dirty="0"/>
              <a:t>ack</a:t>
            </a:r>
          </a:p>
          <a:p>
            <a:r>
              <a:rPr kumimoji="1" lang="en-US" altLang="zh-CN" dirty="0"/>
              <a:t>5</a:t>
            </a:r>
            <a:r>
              <a:rPr kumimoji="1" lang="zh-CN" altLang="en-US" dirty="0"/>
              <a:t>、查文档：</a:t>
            </a:r>
            <a:r>
              <a:rPr kumimoji="1" lang="en-US" altLang="zh-CN" dirty="0"/>
              <a:t>Dash</a:t>
            </a:r>
          </a:p>
          <a:p>
            <a:r>
              <a:rPr kumimoji="1" lang="en-US" altLang="zh-CN" dirty="0"/>
              <a:t>6</a:t>
            </a:r>
            <a:r>
              <a:rPr kumimoji="1" lang="zh-CN" altLang="en-US" dirty="0"/>
              <a:t>、系统内置内置：触发角</a:t>
            </a:r>
            <a:endParaRPr kumimoji="1" lang="en-US" altLang="zh-CN" dirty="0"/>
          </a:p>
          <a:p>
            <a:r>
              <a:rPr kumimoji="1" lang="en-US" altLang="zh-CN" dirty="0"/>
              <a:t>7</a:t>
            </a:r>
            <a:r>
              <a:rPr kumimoji="1" lang="zh-CN" altLang="en-US" dirty="0"/>
              <a:t>、实用软件：窗口放大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90C67B-D2C9-6241-935B-02BB30C58209}"/>
              </a:ext>
            </a:extLst>
          </p:cNvPr>
          <p:cNvSpPr/>
          <p:nvPr/>
        </p:nvSpPr>
        <p:spPr>
          <a:xfrm>
            <a:off x="2348126" y="4568190"/>
            <a:ext cx="40548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2"/>
              </a:rPr>
              <a:t>https://github.com/i5ting/i5ting-mac-init</a:t>
            </a:r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8AFDC81-D21D-4F46-BFFE-D33D34F32FBB}"/>
              </a:ext>
            </a:extLst>
          </p:cNvPr>
          <p:cNvSpPr/>
          <p:nvPr/>
        </p:nvSpPr>
        <p:spPr>
          <a:xfrm>
            <a:off x="5516879" y="1110641"/>
            <a:ext cx="2208107" cy="846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Why</a:t>
            </a:r>
            <a:endParaRPr kumimoji="1"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2D91E0C-797F-A244-AF4C-73A8B2FB87D7}"/>
              </a:ext>
            </a:extLst>
          </p:cNvPr>
          <p:cNvSpPr/>
          <p:nvPr/>
        </p:nvSpPr>
        <p:spPr>
          <a:xfrm>
            <a:off x="5516880" y="2313553"/>
            <a:ext cx="2208107" cy="846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Story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6186758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0CCFEE9-FD3B-AC43-8D14-C091D56976D6}"/>
              </a:ext>
            </a:extLst>
          </p:cNvPr>
          <p:cNvSpPr/>
          <p:nvPr/>
        </p:nvSpPr>
        <p:spPr>
          <a:xfrm>
            <a:off x="1158240" y="1872129"/>
            <a:ext cx="99910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nvm</a:t>
            </a:r>
            <a:endParaRPr kumimoji="1" lang="zh-CN" altLang="en-US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66DA99D-B3CA-9D46-BDB0-759286A2C3DD}"/>
              </a:ext>
            </a:extLst>
          </p:cNvPr>
          <p:cNvSpPr/>
          <p:nvPr/>
        </p:nvSpPr>
        <p:spPr>
          <a:xfrm>
            <a:off x="4200925" y="1872129"/>
            <a:ext cx="987448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npm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2FD3183-FF38-4B44-8A68-64C270E4DF2A}"/>
              </a:ext>
            </a:extLst>
          </p:cNvPr>
          <p:cNvSpPr/>
          <p:nvPr/>
        </p:nvSpPr>
        <p:spPr>
          <a:xfrm>
            <a:off x="1212051" y="2721855"/>
            <a:ext cx="10275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Version</a:t>
            </a:r>
          </a:p>
          <a:p>
            <a:r>
              <a:rPr kumimoji="1" lang="en-US" altLang="zh-CN" dirty="0"/>
              <a:t>Manager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8C62B7-3A5B-6247-8631-3C4DB52C357D}"/>
              </a:ext>
            </a:extLst>
          </p:cNvPr>
          <p:cNvSpPr/>
          <p:nvPr/>
        </p:nvSpPr>
        <p:spPr>
          <a:xfrm>
            <a:off x="3996606" y="2664587"/>
            <a:ext cx="10275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Package</a:t>
            </a:r>
          </a:p>
          <a:p>
            <a:r>
              <a:rPr kumimoji="1" lang="en-US" altLang="zh-CN" dirty="0"/>
              <a:t>Manager</a:t>
            </a:r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2E33A2C8-78DC-F845-948A-FE3A5E315BF5}"/>
              </a:ext>
            </a:extLst>
          </p:cNvPr>
          <p:cNvSpPr/>
          <p:nvPr/>
        </p:nvSpPr>
        <p:spPr>
          <a:xfrm>
            <a:off x="2562448" y="2177096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右箭头 8">
            <a:extLst>
              <a:ext uri="{FF2B5EF4-FFF2-40B4-BE49-F238E27FC236}">
                <a16:creationId xmlns:a16="http://schemas.microsoft.com/office/drawing/2014/main" id="{B71AB2A7-9BF1-2E47-BC20-7EABBF2ECF85}"/>
              </a:ext>
            </a:extLst>
          </p:cNvPr>
          <p:cNvSpPr/>
          <p:nvPr/>
        </p:nvSpPr>
        <p:spPr>
          <a:xfrm>
            <a:off x="5548958" y="2138552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45A8D51-1791-C849-A9EC-AC3F31F9D3CA}"/>
              </a:ext>
            </a:extLst>
          </p:cNvPr>
          <p:cNvSpPr/>
          <p:nvPr/>
        </p:nvSpPr>
        <p:spPr>
          <a:xfrm>
            <a:off x="7227660" y="1893393"/>
            <a:ext cx="987448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nrm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7F3DDA1-CB3D-BE42-ACF4-A6582A8498A5}"/>
              </a:ext>
            </a:extLst>
          </p:cNvPr>
          <p:cNvSpPr txBox="1"/>
          <p:nvPr/>
        </p:nvSpPr>
        <p:spPr>
          <a:xfrm>
            <a:off x="7141720" y="2694272"/>
            <a:ext cx="10275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Registry</a:t>
            </a:r>
          </a:p>
          <a:p>
            <a:r>
              <a:rPr kumimoji="1" lang="en-US" altLang="zh-CN" dirty="0"/>
              <a:t>Manager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40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3m</a:t>
            </a:r>
            <a:r>
              <a:rPr kumimoji="1" lang="zh-CN" altLang="en-US" dirty="0"/>
              <a:t>安装概述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B51D447-0EC5-AE41-B357-A2BA18AAA7BB}"/>
              </a:ext>
            </a:extLst>
          </p:cNvPr>
          <p:cNvSpPr/>
          <p:nvPr/>
        </p:nvSpPr>
        <p:spPr>
          <a:xfrm>
            <a:off x="1725813" y="4003202"/>
            <a:ext cx="58961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/>
              <a:t>2009</a:t>
            </a:r>
            <a:r>
              <a:rPr kumimoji="1" lang="zh-CN" altLang="en-US" sz="1200" dirty="0"/>
              <a:t>年诞生，</a:t>
            </a:r>
            <a:r>
              <a:rPr kumimoji="1" lang="en-US" altLang="zh-CN" sz="1200" dirty="0" err="1"/>
              <a:t>iojs</a:t>
            </a:r>
            <a:r>
              <a:rPr kumimoji="1" lang="zh-CN" altLang="en-US" sz="1200" dirty="0"/>
              <a:t>分裂，</a:t>
            </a:r>
            <a:r>
              <a:rPr kumimoji="1" lang="en-US" altLang="zh-CN" sz="1200" dirty="0"/>
              <a:t>node4</a:t>
            </a:r>
            <a:r>
              <a:rPr kumimoji="1" lang="zh-CN" altLang="en-US" sz="1200" dirty="0"/>
              <a:t>统一，到现在</a:t>
            </a:r>
            <a:r>
              <a:rPr kumimoji="1" lang="en-US" altLang="zh-CN" sz="1200" dirty="0"/>
              <a:t>node13</a:t>
            </a:r>
            <a:r>
              <a:rPr kumimoji="1" lang="zh-CN" altLang="en-US" sz="1200" dirty="0"/>
              <a:t>， </a:t>
            </a:r>
            <a:r>
              <a:rPr kumimoji="1" lang="en-US" altLang="zh-CN" sz="1200" dirty="0" err="1"/>
              <a:t>lts</a:t>
            </a:r>
            <a:r>
              <a:rPr kumimoji="1" lang="zh-CN" altLang="en-US" sz="1200" dirty="0"/>
              <a:t>，</a:t>
            </a:r>
            <a:r>
              <a:rPr kumimoji="1" lang="en-US" altLang="zh-CN" sz="1200" dirty="0"/>
              <a:t>node8</a:t>
            </a:r>
            <a:r>
              <a:rPr kumimoji="1" lang="zh-CN" altLang="en-US" sz="1200" dirty="0"/>
              <a:t>，奇偶版本含义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err="1"/>
              <a:t>Npm</a:t>
            </a:r>
            <a:r>
              <a:rPr kumimoji="1" lang="zh-CN" altLang="en-US" sz="1200" dirty="0"/>
              <a:t>是最大的包管理工具，目前</a:t>
            </a:r>
            <a:r>
              <a:rPr kumimoji="1" lang="en-US" altLang="zh-CN" sz="1200" dirty="0"/>
              <a:t>123</a:t>
            </a:r>
            <a:r>
              <a:rPr kumimoji="1" lang="zh-CN" altLang="en-US" sz="1200" dirty="0"/>
              <a:t>万</a:t>
            </a:r>
            <a:r>
              <a:rPr kumimoji="1" lang="en-US" altLang="zh-CN" sz="1200" dirty="0"/>
              <a:t>+</a:t>
            </a:r>
            <a:r>
              <a:rPr kumimoji="1" lang="zh-CN" altLang="en-US" sz="1200" dirty="0"/>
              <a:t>个模块</a:t>
            </a:r>
            <a:endParaRPr kumimoji="1" lang="en-US" altLang="zh-CN" sz="1200" dirty="0"/>
          </a:p>
          <a:p>
            <a:pPr algn="ctr"/>
            <a:r>
              <a:rPr kumimoji="1" lang="zh-CN" altLang="en-US" sz="1200" dirty="0"/>
              <a:t>去近的超市买菜方便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059194272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Nvm</a:t>
            </a:r>
            <a:r>
              <a:rPr kumimoji="1" lang="zh-CN" altLang="en-US" dirty="0"/>
              <a:t>练习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16EB79F-415D-6047-AEEC-FC776B86C0D8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、安装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、查看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、切换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、默认</a:t>
            </a:r>
          </a:p>
        </p:txBody>
      </p:sp>
    </p:spTree>
    <p:extLst>
      <p:ext uri="{BB962C8B-B14F-4D97-AF65-F5344CB8AC3E}">
        <p14:creationId xmlns:p14="http://schemas.microsoft.com/office/powerpoint/2010/main" val="1509932227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Npm</a:t>
            </a:r>
            <a:r>
              <a:rPr kumimoji="1" lang="zh-CN" altLang="en-US" dirty="0"/>
              <a:t>练习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637D90E-9870-4F42-B802-EBB81736A29B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、注意版本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、通过初始化一个模块来讲讲基础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、找一个开源项目看看</a:t>
            </a:r>
            <a:r>
              <a:rPr kumimoji="1" lang="en-US" altLang="zh-CN" dirty="0" err="1"/>
              <a:t>package.json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、学会看文档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D57DAE2-1D3A-CA41-A26D-998EA0960C1A}"/>
              </a:ext>
            </a:extLst>
          </p:cNvPr>
          <p:cNvSpPr/>
          <p:nvPr/>
        </p:nvSpPr>
        <p:spPr>
          <a:xfrm>
            <a:off x="1984588" y="4588418"/>
            <a:ext cx="48564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/>
              <a:t>迷茫时学习</a:t>
            </a:r>
            <a:r>
              <a:rPr lang="en-US" altLang="zh-CN" sz="1200" b="1" dirty="0"/>
              <a:t>Node.js</a:t>
            </a:r>
            <a:r>
              <a:rPr lang="zh-CN" altLang="en-US" sz="1200" b="1" dirty="0"/>
              <a:t>最好的方法  </a:t>
            </a:r>
            <a:r>
              <a:rPr lang="en-US" altLang="zh-CN" sz="1200" dirty="0">
                <a:hlinkClick r:id="rId2"/>
              </a:rPr>
              <a:t>https://zhuanlan.zhihu.com/p/29625882</a:t>
            </a:r>
            <a:endParaRPr lang="zh-CN" altLang="en-US" sz="1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3856226-DA40-AE44-B4A7-A70B08182DED}"/>
              </a:ext>
            </a:extLst>
          </p:cNvPr>
          <p:cNvSpPr/>
          <p:nvPr/>
        </p:nvSpPr>
        <p:spPr>
          <a:xfrm>
            <a:off x="2591380" y="3729323"/>
            <a:ext cx="3865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3"/>
              </a:rPr>
              <a:t>https://github.com/visionmedia/debug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5596316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591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nrm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17817A1-C52C-8F43-BB0A-36970ECC1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354" y="634603"/>
            <a:ext cx="7087446" cy="354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88357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一些经验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9681CB1-5058-FD43-8D53-7642BE066EAC}"/>
              </a:ext>
            </a:extLst>
          </p:cNvPr>
          <p:cNvSpPr txBox="1"/>
          <p:nvPr/>
        </p:nvSpPr>
        <p:spPr>
          <a:xfrm>
            <a:off x="1020726" y="1286540"/>
            <a:ext cx="7006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、学会玩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、折腾才开心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、计算机是系统工程，多学没坏处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、用一个，玩明白一个，享受极致快乐</a:t>
            </a:r>
            <a:endParaRPr kumimoji="1" lang="en-US" altLang="zh-CN" dirty="0"/>
          </a:p>
          <a:p>
            <a:r>
              <a:rPr kumimoji="1" lang="en-US" altLang="zh-CN" dirty="0"/>
              <a:t>5</a:t>
            </a:r>
            <a:r>
              <a:rPr kumimoji="1" lang="zh-CN" altLang="en-US" dirty="0"/>
              <a:t>、如何闲时要有吃紧的心思，如何通过最小化问题来学习</a:t>
            </a:r>
          </a:p>
        </p:txBody>
      </p:sp>
    </p:spTree>
    <p:extLst>
      <p:ext uri="{BB962C8B-B14F-4D97-AF65-F5344CB8AC3E}">
        <p14:creationId xmlns:p14="http://schemas.microsoft.com/office/powerpoint/2010/main" val="3187520524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课后作业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9681CB1-5058-FD43-8D53-7642BE066EAC}"/>
              </a:ext>
            </a:extLst>
          </p:cNvPr>
          <p:cNvSpPr txBox="1"/>
          <p:nvPr/>
        </p:nvSpPr>
        <p:spPr>
          <a:xfrm>
            <a:off x="1020726" y="1286540"/>
            <a:ext cx="7006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、了解一下</a:t>
            </a:r>
            <a:r>
              <a:rPr kumimoji="1" lang="en-US" altLang="zh-CN" dirty="0"/>
              <a:t>n/</a:t>
            </a:r>
            <a:r>
              <a:rPr kumimoji="1" lang="en-US" altLang="zh-CN" dirty="0" err="1"/>
              <a:t>nvs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、了解一下</a:t>
            </a:r>
            <a:r>
              <a:rPr kumimoji="1" lang="en-US" altLang="zh-CN" dirty="0"/>
              <a:t>yarn</a:t>
            </a:r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、了解一下</a:t>
            </a:r>
            <a:r>
              <a:rPr kumimoji="1" lang="en-US" altLang="zh-CN" dirty="0" err="1"/>
              <a:t>cnpm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npminstall</a:t>
            </a:r>
            <a:endParaRPr kumimoji="1"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E6A4621-7276-804A-B229-0A889024E997}"/>
              </a:ext>
            </a:extLst>
          </p:cNvPr>
          <p:cNvSpPr/>
          <p:nvPr/>
        </p:nvSpPr>
        <p:spPr>
          <a:xfrm>
            <a:off x="2809968" y="3525004"/>
            <a:ext cx="3034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会搜，能读懂文档，会练习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19058085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336</Words>
  <Application>Microsoft Macintosh PowerPoint</Application>
  <PresentationFormat>全屏显示(16:9)</PresentationFormat>
  <Paragraphs>66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黑体</vt:lpstr>
      <vt:lpstr>微软雅黑</vt:lpstr>
      <vt:lpstr>Arial</vt:lpstr>
      <vt:lpstr>Calibri</vt:lpstr>
      <vt:lpstr>第一PPT，www.1ppt.com</vt:lpstr>
      <vt:lpstr>PowerPoint 演示文稿</vt:lpstr>
      <vt:lpstr> </vt:lpstr>
      <vt:lpstr> </vt:lpstr>
      <vt:lpstr> </vt:lpstr>
      <vt:lpstr> </vt:lpstr>
      <vt:lpstr> </vt:lpstr>
      <vt:lpstr> </vt:lpstr>
      <vt:lpstr> 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sang shilong</cp:lastModifiedBy>
  <cp:revision>187</cp:revision>
  <dcterms:created xsi:type="dcterms:W3CDTF">2015-01-22T11:01:00Z</dcterms:created>
  <dcterms:modified xsi:type="dcterms:W3CDTF">2020-03-22T09:39:37Z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